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b="1" i="0" u="none" strike="noStrike" kern="1200" baseline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784 Pending Complaints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81-4AC9-AE6D-D7D5FDE22F3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Under Investigation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81-4AC9-AE6D-D7D5FDE22F3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Legal Review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473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81-4AC9-AE6D-D7D5FDE22F3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NOV Sent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181-4AC9-AE6D-D7D5FDE22F3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ISC Scheduled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Sheet1!$F$2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81-4AC9-AE6D-D7D5FDE22F3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Post ISC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Sheet1!$G$2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181-4AC9-AE6D-D7D5FDE22F3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Filed at SOAH</c:v>
                </c:pt>
              </c:strCache>
            </c:strRef>
          </c:tx>
          <c:spPr>
            <a:solidFill>
              <a:schemeClr val="accent1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Sheet1!$H$2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7A-4ADA-9F37-0583DBC79D1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68073983"/>
        <c:axId val="668070143"/>
      </c:barChart>
      <c:catAx>
        <c:axId val="6680739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8070143"/>
        <c:crosses val="autoZero"/>
        <c:auto val="1"/>
        <c:lblAlgn val="ctr"/>
        <c:lblOffset val="100"/>
        <c:noMultiLvlLbl val="0"/>
      </c:catAx>
      <c:valAx>
        <c:axId val="668070143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680739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File Placement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9D1-4A77-A93A-422E81A2F0D6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9D1-4A77-A93A-422E81A2F0D6}"/>
              </c:ext>
            </c:extLst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B9D1-4A77-A93A-422E81A2F0D6}"/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B9D1-4A77-A93A-422E81A2F0D6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156082"/>
                </a:solidFill>
                <a:round/>
              </a:ln>
              <a:effectLst>
                <a:outerShdw blurRad="50800" dist="38100" dir="2700000" algn="tl" rotWithShape="0">
                  <a:srgbClr val="156082">
                    <a:lumMod val="75000"/>
                    <a:alpha val="40000"/>
                  </a:srgbClr>
                </a:outerShdw>
              </a:effectLst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solidFill>
                    <a:schemeClr val="lt1">
                      <a:alpha val="90000"/>
                    </a:schemeClr>
                  </a:solidFill>
                  <a:ln w="12700" cap="flat" cmpd="sng" algn="ctr">
                    <a:solidFill>
                      <a:schemeClr val="accent1"/>
                    </a:solidFill>
                    <a:round/>
                  </a:ln>
                </c15:spPr>
              </c:ext>
            </c:extLst>
          </c:dLbls>
          <c:cat>
            <c:strRef>
              <c:f>Sheet1!$A$2:$A$3</c:f>
              <c:strCache>
                <c:ptCount val="2"/>
                <c:pt idx="0">
                  <c:v>Enforcement</c:v>
                </c:pt>
                <c:pt idx="1">
                  <c:v>Legal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268</c:v>
                </c:pt>
                <c:pt idx="1">
                  <c:v>516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3C-4403-8FAE-9AA341063D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By Fiscal Years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 22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A1-42CC-8709-2DD3F4FF22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FY 23 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A1-42CC-8709-2DD3F4FF22F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FY 24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A1-42CC-8709-2DD3F4FF22F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FY 25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495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A1-42CC-8709-2DD3F4FF22F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FY 26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Sheet1!$F$2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9A-4B2F-B67B-CFCAA16E2E5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127584495"/>
        <c:axId val="1127581615"/>
      </c:barChart>
      <c:catAx>
        <c:axId val="112758449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7581615"/>
        <c:crosses val="autoZero"/>
        <c:auto val="1"/>
        <c:lblAlgn val="ctr"/>
        <c:lblOffset val="100"/>
        <c:noMultiLvlLbl val="0"/>
      </c:catAx>
      <c:valAx>
        <c:axId val="1127581615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75844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/>
              <a:t>Complaints Received and Resolved in September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Received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Complaints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0B-450F-AC40-E1146112F48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Resolved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Complaints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0B-450F-AC40-E1146112F48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72025184"/>
        <c:axId val="372017504"/>
      </c:barChart>
      <c:catAx>
        <c:axId val="37202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017504"/>
        <c:crosses val="autoZero"/>
        <c:auto val="1"/>
        <c:lblAlgn val="ctr"/>
        <c:lblOffset val="100"/>
        <c:noMultiLvlLbl val="0"/>
      </c:catAx>
      <c:valAx>
        <c:axId val="372017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025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207C3-418C-19B9-9A90-23F4CE17A3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2CBCB0-35A7-E89A-D8B2-7CFB09A5C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6BF9B-03F6-A985-44CC-50CF5F39B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7AFA3-12DB-7687-54C1-81D76AEEF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42880-B298-227C-EC6E-F1812A07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09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4C600-F46B-32D0-09B2-E3803CE4D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EED5FA-F003-B014-5B0E-F67175499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BE42D9-2CA8-C3D6-5987-47E4031E6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0FBD3-C874-1228-98E0-1D217FC50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2ABFC-51A2-555D-9AFC-3C14D0F91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07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C5ED5A-0AC3-E5FF-9E19-46DD29DF2C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C92BD8-ABFB-5736-7DCC-2DB7D467A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AA995-9412-2BD2-E113-63D4B85D6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7B01D-7232-4879-F560-F49C316A2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8ED83-D0E6-D911-708F-3950BF8A2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353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6CE56-DC0D-3E28-F5CA-60DEE4F2F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6A97-ED68-3785-593E-78B8E1427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DA1F2-300F-EDDE-D1E1-3A6E92BC8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D3DE3-1DA0-ED92-48FE-11EF43EEF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D4E07-BDDE-67FA-A3D0-73077569E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288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7FFD0-3A5E-68AC-177D-2351B5F1E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69F359-6FF1-90A2-8003-5679E6C69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FBDD5-E899-6A9D-9996-B69BB35EA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5D471-21C5-D29C-F26A-CD19C2C82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AB3B8-DFB0-5596-EE78-63D481435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95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15759-BDE0-8362-33B1-292BE4C83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38F58-2132-BAAD-8526-30D5528655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7AAD8-C7B3-B0D7-6117-A87B100FB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D27EAE-47B5-9B67-6CB3-6C7BD4C30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50F848-8399-7316-5A23-8FBB587F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B2B59-86A7-FE0D-023E-8524B70EC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95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68E1D-B5D1-75B0-C594-800D997F5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9BC51-805E-F869-4686-573ABA95E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E438E-73FB-50BE-5E1B-D49F9021F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59D124-B1D2-DE39-E3C2-1AFEA2CA18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AB1DE6-64DB-9B5A-CBE5-EBC9BFD3B7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AF6545-1E7C-B9C3-5760-559E659E4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4DA011-88F4-AB22-77DE-7382AA882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516B7C-B2D8-6E2F-7E4A-8237CC537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11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4C134-510E-AC53-0950-EFBC7D0B8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0E9610-28D8-FB8B-4AA6-4C32BF25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59122-5D91-F50D-98B1-9DC8BB1E5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7C5FB-2F4E-98BB-4666-2B8E7EF1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7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36C2E2-9CFC-E733-3B93-92E382103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08802E-9C2A-B7DF-3A92-7B354FD07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2BBEE1-EC5B-8BC8-9FD0-7179C84CA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79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1FAAE-36CA-9F5E-91E8-6BB28D9E5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DAFD2-D717-435F-2D91-B9357763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2B2DB-38AD-2BF6-AA1E-54D83C12B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3F96A-314F-D252-F84B-993DE72F9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61EDDC-D2E7-08F4-1B30-A6842176B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D6B65-6E86-D094-0EF3-F70653F2C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741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6E330-0814-F960-7B1A-28C6D4E40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0649F2-2B6E-3878-8B92-37B6824C3B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34ED89-4CF4-C1A1-F86B-D1B2D8A56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4A4B8-2541-815F-2249-C88FE8E9D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085AC-E714-951A-9048-4757C5C86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BE7436-9376-911F-E65F-539F0B2B3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14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0F7977-9916-3E6A-90C6-86186FDF9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4FB6DF-4770-4B0F-3E5A-0396EB767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1C8F1-304F-258C-5C86-C984E205DB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E6290C-6683-4B41-B354-82805B41FD04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A18B0-006D-13C3-8CFE-D66F3F2D3D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929B5-1E1E-C1DE-CDD7-0ADBB256CD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F96717-3165-415A-93E6-38B1EAA613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37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chemeClr val="bg1">
                <a:lumMod val="6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E6D0111-D052-77FE-9749-5C5FA240D4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170022"/>
              </p:ext>
            </p:extLst>
          </p:nvPr>
        </p:nvGraphicFramePr>
        <p:xfrm>
          <a:off x="838200" y="950554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0880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0AF078F-55C8-FFB9-CC65-80A1F912EE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063542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5021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EA5A39A-B111-772A-0530-190F8E1EC0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501727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2498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60">
              <a:schemeClr val="bg1">
                <a:lumMod val="85000"/>
              </a:schemeClr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AFE1D97-1B67-3767-3B92-A89FC8316E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241283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5454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2628</TotalTime>
  <Words>20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Alfonso Fernandez</dc:creator>
  <cp:lastModifiedBy>Darrel Spinks</cp:lastModifiedBy>
  <cp:revision>58</cp:revision>
  <dcterms:created xsi:type="dcterms:W3CDTF">2024-10-14T15:53:50Z</dcterms:created>
  <dcterms:modified xsi:type="dcterms:W3CDTF">2025-09-30T19:34:03Z</dcterms:modified>
</cp:coreProperties>
</file>